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606D04C8-F2DA-4024-B7C8-A69A3D31953D}" type="datetimeFigureOut">
              <a:rPr lang="en-ZA" smtClean="0"/>
              <a:t>2020/04/23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174865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06D04C8-F2DA-4024-B7C8-A69A3D31953D}" type="datetimeFigureOut">
              <a:rPr lang="en-ZA" smtClean="0"/>
              <a:t>2020/04/23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2901135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06D04C8-F2DA-4024-B7C8-A69A3D31953D}" type="datetimeFigureOut">
              <a:rPr lang="en-ZA" smtClean="0"/>
              <a:t>2020/04/23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47026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06D04C8-F2DA-4024-B7C8-A69A3D31953D}" type="datetimeFigureOut">
              <a:rPr lang="en-ZA" smtClean="0"/>
              <a:t>2020/04/23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98709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6D04C8-F2DA-4024-B7C8-A69A3D31953D}" type="datetimeFigureOut">
              <a:rPr lang="en-ZA" smtClean="0"/>
              <a:t>2020/04/23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1614630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606D04C8-F2DA-4024-B7C8-A69A3D31953D}" type="datetimeFigureOut">
              <a:rPr lang="en-ZA" smtClean="0"/>
              <a:t>2020/04/23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1052198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606D04C8-F2DA-4024-B7C8-A69A3D31953D}" type="datetimeFigureOut">
              <a:rPr lang="en-ZA" smtClean="0"/>
              <a:t>2020/04/23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412572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606D04C8-F2DA-4024-B7C8-A69A3D31953D}" type="datetimeFigureOut">
              <a:rPr lang="en-ZA" smtClean="0"/>
              <a:t>2020/04/23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3287443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D04C8-F2DA-4024-B7C8-A69A3D31953D}" type="datetimeFigureOut">
              <a:rPr lang="en-ZA" smtClean="0"/>
              <a:t>2020/04/23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3842080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6D04C8-F2DA-4024-B7C8-A69A3D31953D}" type="datetimeFigureOut">
              <a:rPr lang="en-ZA" smtClean="0"/>
              <a:t>2020/04/23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167490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6D04C8-F2DA-4024-B7C8-A69A3D31953D}" type="datetimeFigureOut">
              <a:rPr lang="en-ZA" smtClean="0"/>
              <a:t>2020/04/23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6F610FC-A251-4A1A-82A1-44F161D91879}" type="slidenum">
              <a:rPr lang="en-ZA" smtClean="0"/>
              <a:t>‹#›</a:t>
            </a:fld>
            <a:endParaRPr lang="en-ZA"/>
          </a:p>
        </p:txBody>
      </p:sp>
    </p:spTree>
    <p:extLst>
      <p:ext uri="{BB962C8B-B14F-4D97-AF65-F5344CB8AC3E}">
        <p14:creationId xmlns:p14="http://schemas.microsoft.com/office/powerpoint/2010/main" val="38253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6D04C8-F2DA-4024-B7C8-A69A3D31953D}" type="datetimeFigureOut">
              <a:rPr lang="en-ZA" smtClean="0"/>
              <a:t>2020/04/23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610FC-A251-4A1A-82A1-44F161D91879}" type="slidenum">
              <a:rPr lang="en-ZA" smtClean="0"/>
              <a:t>‹#›</a:t>
            </a:fld>
            <a:endParaRPr lang="en-ZA"/>
          </a:p>
        </p:txBody>
      </p:sp>
    </p:spTree>
    <p:extLst>
      <p:ext uri="{BB962C8B-B14F-4D97-AF65-F5344CB8AC3E}">
        <p14:creationId xmlns:p14="http://schemas.microsoft.com/office/powerpoint/2010/main" val="92345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2w6c2jCSFes"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Wgt9ZSkac18"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4"/>
              </a:gs>
              <a:gs pos="25000">
                <a:schemeClr val="accent4"/>
              </a:gs>
              <a:gs pos="94000">
                <a:schemeClr val="accent2"/>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284026" y="2043663"/>
            <a:ext cx="4578895" cy="2031055"/>
          </a:xfrm>
        </p:spPr>
        <p:txBody>
          <a:bodyPr>
            <a:normAutofit/>
          </a:bodyPr>
          <a:lstStyle/>
          <a:p>
            <a:r>
              <a:rPr lang="en-ZA" dirty="0">
                <a:solidFill>
                  <a:srgbClr val="FFFFFF"/>
                </a:solidFill>
              </a:rPr>
              <a:t>Ekonomiese Begrippe</a:t>
            </a:r>
          </a:p>
        </p:txBody>
      </p:sp>
      <p:sp>
        <p:nvSpPr>
          <p:cNvPr id="3" name="Subtitle 2"/>
          <p:cNvSpPr>
            <a:spLocks noGrp="1"/>
          </p:cNvSpPr>
          <p:nvPr>
            <p:ph type="subTitle" idx="1"/>
          </p:nvPr>
        </p:nvSpPr>
        <p:spPr>
          <a:xfrm>
            <a:off x="2284026" y="4074718"/>
            <a:ext cx="4578895" cy="682079"/>
          </a:xfrm>
        </p:spPr>
        <p:txBody>
          <a:bodyPr>
            <a:normAutofit/>
          </a:bodyPr>
          <a:lstStyle/>
          <a:p>
            <a:pPr>
              <a:lnSpc>
                <a:spcPct val="90000"/>
              </a:lnSpc>
            </a:pPr>
            <a:r>
              <a:rPr lang="en-ZA" sz="1800" dirty="0">
                <a:solidFill>
                  <a:srgbClr val="FFFFFF"/>
                </a:solidFill>
              </a:rPr>
              <a:t>Inkomste en uitgawes. </a:t>
            </a:r>
          </a:p>
          <a:p>
            <a:pPr>
              <a:lnSpc>
                <a:spcPct val="90000"/>
              </a:lnSpc>
            </a:pPr>
            <a:r>
              <a:rPr lang="en-ZA" sz="1800" dirty="0">
                <a:solidFill>
                  <a:srgbClr val="FFFFFF"/>
                </a:solidFill>
              </a:rPr>
              <a:t>27 April – 1 Mei 2020</a:t>
            </a:r>
          </a:p>
        </p:txBody>
      </p:sp>
    </p:spTree>
    <p:extLst>
      <p:ext uri="{BB962C8B-B14F-4D97-AF65-F5344CB8AC3E}">
        <p14:creationId xmlns:p14="http://schemas.microsoft.com/office/powerpoint/2010/main" val="448691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40563D">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CB9B911-FFC7-40B7-B9B7-77EC81ED4E72}"/>
              </a:ext>
            </a:extLst>
          </p:cNvPr>
          <p:cNvSpPr>
            <a:spLocks noGrp="1"/>
          </p:cNvSpPr>
          <p:nvPr>
            <p:ph type="title"/>
          </p:nvPr>
        </p:nvSpPr>
        <p:spPr>
          <a:xfrm>
            <a:off x="393192" y="4767072"/>
            <a:ext cx="4945641" cy="1625210"/>
          </a:xfrm>
        </p:spPr>
        <p:txBody>
          <a:bodyPr>
            <a:normAutofit/>
          </a:bodyPr>
          <a:lstStyle/>
          <a:p>
            <a:pPr algn="r"/>
            <a:r>
              <a:rPr lang="en-US" dirty="0">
                <a:solidFill>
                  <a:srgbClr val="FFFFFF"/>
                </a:solidFill>
              </a:rPr>
              <a:t>Inkomste</a:t>
            </a:r>
          </a:p>
        </p:txBody>
      </p:sp>
      <p:pic>
        <p:nvPicPr>
          <p:cNvPr id="1026" name="Picture 2" descr="What's The Money Market - Trade Exhange What's the money Market">
            <a:extLst>
              <a:ext uri="{FF2B5EF4-FFF2-40B4-BE49-F238E27FC236}">
                <a16:creationId xmlns:a16="http://schemas.microsoft.com/office/drawing/2014/main" id="{DE8C0362-23BB-4345-BF96-4846366E43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168" r="19065" b="1"/>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5C7DB3D-FFDC-492F-8581-EF03BD1BF055}"/>
              </a:ext>
            </a:extLst>
          </p:cNvPr>
          <p:cNvSpPr>
            <a:spLocks noGrp="1"/>
          </p:cNvSpPr>
          <p:nvPr>
            <p:ph idx="1"/>
          </p:nvPr>
        </p:nvSpPr>
        <p:spPr>
          <a:xfrm>
            <a:off x="6021989" y="917725"/>
            <a:ext cx="2568554" cy="4852362"/>
          </a:xfrm>
        </p:spPr>
        <p:txBody>
          <a:bodyPr anchor="ctr">
            <a:normAutofit/>
          </a:bodyPr>
          <a:lstStyle/>
          <a:p>
            <a:r>
              <a:rPr lang="en-US" sz="1700" dirty="0">
                <a:solidFill>
                  <a:srgbClr val="FFFFFF"/>
                </a:solidFill>
              </a:rPr>
              <a:t>Inkomste is geld wat inkom na jou toe of na jou bankrekening toe.  Daar is persoonlike inkomste en daar is besigheidsinkomste.</a:t>
            </a:r>
          </a:p>
          <a:p>
            <a:r>
              <a:rPr lang="en-US" sz="1400" u="sng" dirty="0">
                <a:hlinkClick r:id="rId3"/>
              </a:rPr>
              <a:t>https://www.youtube.com/watch?v=2w6c2jCSFes</a:t>
            </a:r>
            <a:r>
              <a:rPr lang="en-US" sz="1400" dirty="0"/>
              <a:t> </a:t>
            </a:r>
            <a:endParaRPr lang="en-US" sz="1400" dirty="0">
              <a:solidFill>
                <a:srgbClr val="FFFFFF"/>
              </a:solidFill>
            </a:endParaRPr>
          </a:p>
        </p:txBody>
      </p:sp>
    </p:spTree>
    <p:extLst>
      <p:ext uri="{BB962C8B-B14F-4D97-AF65-F5344CB8AC3E}">
        <p14:creationId xmlns:p14="http://schemas.microsoft.com/office/powerpoint/2010/main" val="45943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435F64">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8CAA234-518C-446B-92B7-ECF07C0BBD28}"/>
              </a:ext>
            </a:extLst>
          </p:cNvPr>
          <p:cNvSpPr>
            <a:spLocks noGrp="1"/>
          </p:cNvSpPr>
          <p:nvPr>
            <p:ph type="title"/>
          </p:nvPr>
        </p:nvSpPr>
        <p:spPr>
          <a:xfrm>
            <a:off x="393192" y="4767072"/>
            <a:ext cx="4945641" cy="1625210"/>
          </a:xfrm>
        </p:spPr>
        <p:txBody>
          <a:bodyPr>
            <a:normAutofit/>
          </a:bodyPr>
          <a:lstStyle/>
          <a:p>
            <a:pPr algn="r"/>
            <a:r>
              <a:rPr lang="en-US" dirty="0">
                <a:solidFill>
                  <a:srgbClr val="FFFFFF"/>
                </a:solidFill>
              </a:rPr>
              <a:t>Uitgawes</a:t>
            </a:r>
          </a:p>
        </p:txBody>
      </p:sp>
      <p:pic>
        <p:nvPicPr>
          <p:cNvPr id="2050" name="Picture 2" descr="Supermarket Scanner Recognizes Objects, Makes Barcodes Obsolete ...">
            <a:extLst>
              <a:ext uri="{FF2B5EF4-FFF2-40B4-BE49-F238E27FC236}">
                <a16:creationId xmlns:a16="http://schemas.microsoft.com/office/drawing/2014/main" id="{C5B94A21-ECC5-4ABB-A629-9A09BFD2DDF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113" r="12390"/>
          <a:stretch/>
        </p:blipFill>
        <p:spPr bwMode="auto">
          <a:xfrm>
            <a:off x="245660" y="321733"/>
            <a:ext cx="5293729" cy="4107392"/>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54" name="Content Placeholder 2053">
            <a:extLst>
              <a:ext uri="{FF2B5EF4-FFF2-40B4-BE49-F238E27FC236}">
                <a16:creationId xmlns:a16="http://schemas.microsoft.com/office/drawing/2014/main" id="{D9B00991-40E4-48C7-BB41-73A52AB65812}"/>
              </a:ext>
            </a:extLst>
          </p:cNvPr>
          <p:cNvSpPr>
            <a:spLocks noGrp="1"/>
          </p:cNvSpPr>
          <p:nvPr>
            <p:ph idx="1"/>
          </p:nvPr>
        </p:nvSpPr>
        <p:spPr>
          <a:xfrm>
            <a:off x="6021989" y="917725"/>
            <a:ext cx="2568554" cy="4852362"/>
          </a:xfrm>
        </p:spPr>
        <p:txBody>
          <a:bodyPr anchor="ctr">
            <a:normAutofit/>
          </a:bodyPr>
          <a:lstStyle/>
          <a:p>
            <a:r>
              <a:rPr lang="en-US" sz="1700" dirty="0">
                <a:solidFill>
                  <a:srgbClr val="FFFFFF"/>
                </a:solidFill>
              </a:rPr>
              <a:t>Uitgawes is geld wat jy uitgee, om te betaal vir goedere en dienste.  Dit is geld wat wegvloei van jou af, of uit jou bankrekening uit.  Daar is persoonlike uitgawes en besigheidsuitgawes.</a:t>
            </a:r>
          </a:p>
          <a:p>
            <a:r>
              <a:rPr lang="en-US" sz="1400" u="sng" dirty="0">
                <a:hlinkClick r:id="rId3"/>
              </a:rPr>
              <a:t>https://www.youtube.com/watch?v=Wgt9ZSkac18</a:t>
            </a:r>
            <a:endParaRPr lang="en-US" sz="1400" dirty="0">
              <a:solidFill>
                <a:srgbClr val="FFFFFF"/>
              </a:solidFill>
            </a:endParaRPr>
          </a:p>
        </p:txBody>
      </p:sp>
    </p:spTree>
    <p:extLst>
      <p:ext uri="{BB962C8B-B14F-4D97-AF65-F5344CB8AC3E}">
        <p14:creationId xmlns:p14="http://schemas.microsoft.com/office/powerpoint/2010/main" val="232907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80059" y="2053641"/>
            <a:ext cx="2751871" cy="2760098"/>
          </a:xfrm>
        </p:spPr>
        <p:txBody>
          <a:bodyPr>
            <a:normAutofit/>
          </a:bodyPr>
          <a:lstStyle/>
          <a:p>
            <a:r>
              <a:rPr lang="en-ZA" dirty="0">
                <a:solidFill>
                  <a:srgbClr val="FFFFFF"/>
                </a:solidFill>
              </a:rPr>
              <a:t>Opdrag</a:t>
            </a:r>
          </a:p>
        </p:txBody>
      </p:sp>
      <p:sp>
        <p:nvSpPr>
          <p:cNvPr id="3" name="Content Placeholder 2"/>
          <p:cNvSpPr>
            <a:spLocks noGrp="1"/>
          </p:cNvSpPr>
          <p:nvPr>
            <p:ph idx="1"/>
          </p:nvPr>
        </p:nvSpPr>
        <p:spPr>
          <a:xfrm>
            <a:off x="4567930" y="801866"/>
            <a:ext cx="3979563" cy="5230634"/>
          </a:xfrm>
        </p:spPr>
        <p:txBody>
          <a:bodyPr anchor="ctr">
            <a:normAutofit/>
          </a:bodyPr>
          <a:lstStyle/>
          <a:p>
            <a:r>
              <a:rPr lang="en-ZA" sz="2100" dirty="0">
                <a:solidFill>
                  <a:srgbClr val="000000"/>
                </a:solidFill>
              </a:rPr>
              <a:t>Doen aktiwiteit 5.2 op bladsy 57 in </a:t>
            </a:r>
            <a:r>
              <a:rPr lang="en-ZA" sz="2100">
                <a:solidFill>
                  <a:srgbClr val="000000"/>
                </a:solidFill>
              </a:rPr>
              <a:t>jou handboek.</a:t>
            </a:r>
            <a:endParaRPr lang="en-ZA" sz="2100" dirty="0">
              <a:solidFill>
                <a:srgbClr val="000000"/>
              </a:solidFill>
            </a:endParaRPr>
          </a:p>
        </p:txBody>
      </p:sp>
    </p:spTree>
    <p:extLst>
      <p:ext uri="{BB962C8B-B14F-4D97-AF65-F5344CB8AC3E}">
        <p14:creationId xmlns:p14="http://schemas.microsoft.com/office/powerpoint/2010/main" val="221417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111</Words>
  <Application>Microsoft Office PowerPoint</Application>
  <PresentationFormat>On-screen Show (4:3)</PresentationFormat>
  <Paragraphs>11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Ekonomiese Begrippe</vt:lpstr>
      <vt:lpstr>Inkomste</vt:lpstr>
      <vt:lpstr>Uitgawes</vt:lpstr>
      <vt:lpstr>Opdrag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Ekonomiese Begrippe</dc:title>
  <dc:creator>graad7c@laerskoolhartenbos.co.za</dc:creator>
  <cp:lastModifiedBy>graad7c@laerskoolhartenbos.co.za</cp:lastModifiedBy>
  <cp:revision>9</cp:revision>
  <dcterms:created xsi:type="dcterms:W3CDTF">2020-04-16T09:18:31Z</dcterms:created>
  <dcterms:modified xsi:type="dcterms:W3CDTF">2020-04-23T08:10:26Z</dcterms:modified>
</cp:coreProperties>
</file>